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Lst>
  <p:notesMasterIdLst>
    <p:notesMasterId r:id="rId17"/>
  </p:notesMasterIdLst>
  <p:handoutMasterIdLst>
    <p:handoutMasterId r:id="rId18"/>
  </p:handoutMasterIdLst>
  <p:sldIdLst>
    <p:sldId id="256" r:id="rId2"/>
    <p:sldId id="257" r:id="rId3"/>
    <p:sldId id="258" r:id="rId4"/>
    <p:sldId id="259" r:id="rId5"/>
    <p:sldId id="265" r:id="rId6"/>
    <p:sldId id="260" r:id="rId7"/>
    <p:sldId id="261" r:id="rId8"/>
    <p:sldId id="275" r:id="rId9"/>
    <p:sldId id="276" r:id="rId10"/>
    <p:sldId id="277" r:id="rId11"/>
    <p:sldId id="272" r:id="rId12"/>
    <p:sldId id="273" r:id="rId13"/>
    <p:sldId id="263" r:id="rId14"/>
    <p:sldId id="262" r:id="rId15"/>
    <p:sldId id="274" r:id="rId16"/>
  </p:sldIdLst>
  <p:sldSz cx="9144000" cy="6858000" type="letter"/>
  <p:notesSz cx="9309100" cy="7023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1" d="100"/>
          <a:sy n="91" d="100"/>
        </p:scale>
        <p:origin x="140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838" cy="352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73675" y="0"/>
            <a:ext cx="4033838" cy="352425"/>
          </a:xfrm>
          <a:prstGeom prst="rect">
            <a:avLst/>
          </a:prstGeom>
        </p:spPr>
        <p:txBody>
          <a:bodyPr vert="horz" lIns="91440" tIns="45720" rIns="91440" bIns="45720" rtlCol="0"/>
          <a:lstStyle>
            <a:lvl1pPr algn="r">
              <a:defRPr sz="1200"/>
            </a:lvl1pPr>
          </a:lstStyle>
          <a:p>
            <a:fld id="{6994F977-B47C-465B-8FCC-9E6BA031C18A}" type="datetimeFigureOut">
              <a:rPr lang="en-US" smtClean="0"/>
              <a:t>4/17/2019</a:t>
            </a:fld>
            <a:endParaRPr lang="en-US"/>
          </a:p>
        </p:txBody>
      </p:sp>
      <p:sp>
        <p:nvSpPr>
          <p:cNvPr id="4" name="Footer Placeholder 3"/>
          <p:cNvSpPr>
            <a:spLocks noGrp="1"/>
          </p:cNvSpPr>
          <p:nvPr>
            <p:ph type="ftr" sz="quarter" idx="2"/>
          </p:nvPr>
        </p:nvSpPr>
        <p:spPr>
          <a:xfrm>
            <a:off x="0" y="6670675"/>
            <a:ext cx="4033838" cy="352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73675" y="6670675"/>
            <a:ext cx="4033838" cy="352425"/>
          </a:xfrm>
          <a:prstGeom prst="rect">
            <a:avLst/>
          </a:prstGeom>
        </p:spPr>
        <p:txBody>
          <a:bodyPr vert="horz" lIns="91440" tIns="45720" rIns="91440" bIns="45720" rtlCol="0" anchor="b"/>
          <a:lstStyle>
            <a:lvl1pPr algn="r">
              <a:defRPr sz="1200"/>
            </a:lvl1pPr>
          </a:lstStyle>
          <a:p>
            <a:fld id="{FB66A3A1-1EEF-4F94-87A6-3066379376A0}" type="slidenum">
              <a:rPr lang="en-US" smtClean="0"/>
              <a:t>‹#›</a:t>
            </a:fld>
            <a:endParaRPr lang="en-US"/>
          </a:p>
        </p:txBody>
      </p:sp>
    </p:spTree>
    <p:extLst>
      <p:ext uri="{BB962C8B-B14F-4D97-AF65-F5344CB8AC3E}">
        <p14:creationId xmlns:p14="http://schemas.microsoft.com/office/powerpoint/2010/main" val="30616025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804" cy="3521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73193" y="0"/>
            <a:ext cx="4033804" cy="352113"/>
          </a:xfrm>
          <a:prstGeom prst="rect">
            <a:avLst/>
          </a:prstGeom>
        </p:spPr>
        <p:txBody>
          <a:bodyPr vert="horz" lIns="91440" tIns="45720" rIns="91440" bIns="45720" rtlCol="0"/>
          <a:lstStyle>
            <a:lvl1pPr algn="r">
              <a:defRPr sz="1200"/>
            </a:lvl1pPr>
          </a:lstStyle>
          <a:p>
            <a:fld id="{C8E78CA8-5DE7-4B7D-9E5C-DA0BF0569745}" type="datetimeFigureOut">
              <a:rPr lang="en-US" smtClean="0"/>
              <a:t>4/17/2019</a:t>
            </a:fld>
            <a:endParaRPr lang="en-US"/>
          </a:p>
        </p:txBody>
      </p:sp>
      <p:sp>
        <p:nvSpPr>
          <p:cNvPr id="4" name="Slide Image Placeholder 3"/>
          <p:cNvSpPr>
            <a:spLocks noGrp="1" noRot="1" noChangeAspect="1"/>
          </p:cNvSpPr>
          <p:nvPr>
            <p:ph type="sldImg" idx="2"/>
          </p:nvPr>
        </p:nvSpPr>
        <p:spPr>
          <a:xfrm>
            <a:off x="3074988" y="877888"/>
            <a:ext cx="3159125" cy="23701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0069" y="3379807"/>
            <a:ext cx="7448963" cy="2765406"/>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70987"/>
            <a:ext cx="4033804" cy="3521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73193" y="6670987"/>
            <a:ext cx="4033804" cy="352113"/>
          </a:xfrm>
          <a:prstGeom prst="rect">
            <a:avLst/>
          </a:prstGeom>
        </p:spPr>
        <p:txBody>
          <a:bodyPr vert="horz" lIns="91440" tIns="45720" rIns="91440" bIns="45720" rtlCol="0" anchor="b"/>
          <a:lstStyle>
            <a:lvl1pPr algn="r">
              <a:defRPr sz="1200"/>
            </a:lvl1pPr>
          </a:lstStyle>
          <a:p>
            <a:fld id="{83BC39A1-A22F-4B8D-80C6-8AA753E2B76A}" type="slidenum">
              <a:rPr lang="en-US" smtClean="0"/>
              <a:t>‹#›</a:t>
            </a:fld>
            <a:endParaRPr lang="en-US"/>
          </a:p>
        </p:txBody>
      </p:sp>
    </p:spTree>
    <p:extLst>
      <p:ext uri="{BB962C8B-B14F-4D97-AF65-F5344CB8AC3E}">
        <p14:creationId xmlns:p14="http://schemas.microsoft.com/office/powerpoint/2010/main" val="177556705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CF398429-6B2D-413F-822E-5113C430877D}" type="datetimeFigureOut">
              <a:rPr lang="en-CA" smtClean="0"/>
              <a:t>2019-04-17</a:t>
            </a:fld>
            <a:endParaRPr lang="en-CA"/>
          </a:p>
        </p:txBody>
      </p:sp>
      <p:sp>
        <p:nvSpPr>
          <p:cNvPr id="5" name="Footer Placeholder 4"/>
          <p:cNvSpPr>
            <a:spLocks noGrp="1"/>
          </p:cNvSpPr>
          <p:nvPr>
            <p:ph type="ftr" sz="quarter" idx="11"/>
          </p:nvPr>
        </p:nvSpPr>
        <p:spPr>
          <a:xfrm>
            <a:off x="1900237" y="5410202"/>
            <a:ext cx="3843665" cy="365125"/>
          </a:xfrm>
        </p:spPr>
        <p:txBody>
          <a:bodyPr/>
          <a:lstStyle/>
          <a:p>
            <a:endParaRPr lang="en-CA"/>
          </a:p>
        </p:txBody>
      </p:sp>
      <p:sp>
        <p:nvSpPr>
          <p:cNvPr id="6" name="Slide Number Placeholder 5"/>
          <p:cNvSpPr>
            <a:spLocks noGrp="1"/>
          </p:cNvSpPr>
          <p:nvPr>
            <p:ph type="sldNum" sz="quarter" idx="12"/>
          </p:nvPr>
        </p:nvSpPr>
        <p:spPr>
          <a:xfrm>
            <a:off x="7915603" y="5410200"/>
            <a:ext cx="578317" cy="365125"/>
          </a:xfrm>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423858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398429-6B2D-413F-822E-5113C430877D}" type="datetimeFigureOut">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3409279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398429-6B2D-413F-822E-5113C430877D}" type="datetimeFigureOut">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3100850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398429-6B2D-413F-822E-5113C430877D}" type="datetimeFigureOut">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E8FC20-8999-41C0-B40C-A8A3AE1E93BC}" type="slidenum">
              <a:rPr lang="en-CA" smtClean="0"/>
              <a:t>‹#›</a:t>
            </a:fld>
            <a:endParaRPr lang="en-CA"/>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760891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398429-6B2D-413F-822E-5113C430877D}" type="datetimeFigureOut">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3518548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CF398429-6B2D-413F-822E-5113C430877D}" type="datetimeFigureOut">
              <a:rPr lang="en-CA" smtClean="0"/>
              <a:t>2019-04-17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2837904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CF398429-6B2D-413F-822E-5113C430877D}" type="datetimeFigureOut">
              <a:rPr lang="en-CA" smtClean="0"/>
              <a:t>2019-04-17</a:t>
            </a:fld>
            <a:endParaRPr lang="en-CA"/>
          </a:p>
        </p:txBody>
      </p:sp>
      <p:sp>
        <p:nvSpPr>
          <p:cNvPr id="4" name="Footer Placeholder 3"/>
          <p:cNvSpPr>
            <a:spLocks noGrp="1"/>
          </p:cNvSpPr>
          <p:nvPr>
            <p:ph type="ftr" sz="quarter" idx="11"/>
          </p:nvPr>
        </p:nvSpPr>
        <p:spPr/>
        <p:txBody>
          <a:bodyPr/>
          <a:lstStyle>
            <a:lvl1pPr>
              <a:defRPr cap="all" baseline="0"/>
            </a:lvl1pPr>
          </a:lstStyle>
          <a:p>
            <a:endParaRPr lang="en-CA"/>
          </a:p>
        </p:txBody>
      </p:sp>
      <p:sp>
        <p:nvSpPr>
          <p:cNvPr id="5" name="Slide Number Placeholder 4"/>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854675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398429-6B2D-413F-822E-5113C430877D}" type="datetimeFigureOut">
              <a:rPr lang="en-CA" smtClean="0"/>
              <a:t>2019-04-17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1051392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398429-6B2D-413F-822E-5113C430877D}" type="datetimeFigureOut">
              <a:rPr lang="en-CA" smtClean="0"/>
              <a:t>2019-04-17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1273142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smtClean="0"/>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CF398429-6B2D-413F-822E-5113C430877D}" type="datetimeFigureOut">
              <a:rPr lang="en-CA" smtClean="0"/>
              <a:t>2019-04-17</a:t>
            </a:fld>
            <a:endParaRPr lang="en-CA"/>
          </a:p>
        </p:txBody>
      </p:sp>
      <p:sp>
        <p:nvSpPr>
          <p:cNvPr id="50" name="Footer Placeholder 4"/>
          <p:cNvSpPr>
            <a:spLocks noGrp="1"/>
          </p:cNvSpPr>
          <p:nvPr>
            <p:ph type="ftr" sz="quarter" idx="11"/>
          </p:nvPr>
        </p:nvSpPr>
        <p:spPr>
          <a:xfrm>
            <a:off x="856059" y="5883276"/>
            <a:ext cx="4679482" cy="365125"/>
          </a:xfrm>
        </p:spPr>
        <p:txBody>
          <a:bodyPr/>
          <a:lstStyle/>
          <a:p>
            <a:endParaRPr lang="en-CA"/>
          </a:p>
        </p:txBody>
      </p:sp>
      <p:sp>
        <p:nvSpPr>
          <p:cNvPr id="51" name="Slide Number Placeholder 5"/>
          <p:cNvSpPr>
            <a:spLocks noGrp="1"/>
          </p:cNvSpPr>
          <p:nvPr>
            <p:ph type="sldNum" sz="quarter" idx="12"/>
          </p:nvPr>
        </p:nvSpPr>
        <p:spPr>
          <a:xfrm>
            <a:off x="7707241" y="5883275"/>
            <a:ext cx="578317" cy="365125"/>
          </a:xfrm>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110966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F398429-6B2D-413F-822E-5113C430877D}" type="datetimeFigureOut">
              <a:rPr lang="en-CA" smtClean="0"/>
              <a:t>2019-04-17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2136030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F398429-6B2D-413F-822E-5113C430877D}" type="datetimeFigureOut">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3084361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398429-6B2D-413F-822E-5113C430877D}" type="datetimeFigureOut">
              <a:rPr lang="en-CA" smtClean="0"/>
              <a:t>2019-04-17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2028011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F398429-6B2D-413F-822E-5113C430877D}" type="datetimeFigureOut">
              <a:rPr lang="en-CA" smtClean="0"/>
              <a:t>2019-04-17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4082272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98429-6B2D-413F-822E-5113C430877D}" type="datetimeFigureOut">
              <a:rPr lang="en-CA" smtClean="0"/>
              <a:t>2019-04-17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4101321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398429-6B2D-413F-822E-5113C430877D}" type="datetimeFigureOut">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3603956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398429-6B2D-413F-822E-5113C430877D}" type="datetimeFigureOut">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E8FC20-8999-41C0-B40C-A8A3AE1E93BC}" type="slidenum">
              <a:rPr lang="en-CA" smtClean="0"/>
              <a:t>‹#›</a:t>
            </a:fld>
            <a:endParaRPr lang="en-CA"/>
          </a:p>
        </p:txBody>
      </p:sp>
    </p:spTree>
    <p:extLst>
      <p:ext uri="{BB962C8B-B14F-4D97-AF65-F5344CB8AC3E}">
        <p14:creationId xmlns:p14="http://schemas.microsoft.com/office/powerpoint/2010/main" val="879172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75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F398429-6B2D-413F-822E-5113C430877D}" type="datetimeFigureOut">
              <a:rPr lang="en-CA" smtClean="0"/>
              <a:t>2019-04-17</a:t>
            </a:fld>
            <a:endParaRPr lang="en-CA"/>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AE8FC20-8999-41C0-B40C-A8A3AE1E93BC}" type="slidenum">
              <a:rPr lang="en-CA" smtClean="0"/>
              <a:t>‹#›</a:t>
            </a:fld>
            <a:endParaRPr lang="en-CA"/>
          </a:p>
        </p:txBody>
      </p:sp>
    </p:spTree>
    <p:extLst>
      <p:ext uri="{BB962C8B-B14F-4D97-AF65-F5344CB8AC3E}">
        <p14:creationId xmlns:p14="http://schemas.microsoft.com/office/powerpoint/2010/main" val="2413042870"/>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B749-0918-4B0D-8044-B7BE53BD8FB2}"/>
              </a:ext>
            </a:extLst>
          </p:cNvPr>
          <p:cNvSpPr>
            <a:spLocks noGrp="1"/>
          </p:cNvSpPr>
          <p:nvPr>
            <p:ph type="ctrTitle"/>
          </p:nvPr>
        </p:nvSpPr>
        <p:spPr>
          <a:xfrm>
            <a:off x="1262378" y="1053377"/>
            <a:ext cx="6619244" cy="2497186"/>
          </a:xfrm>
        </p:spPr>
        <p:txBody>
          <a:bodyPr>
            <a:normAutofit/>
          </a:bodyPr>
          <a:lstStyle/>
          <a:p>
            <a:pPr algn="ctr"/>
            <a:r>
              <a:rPr lang="en-US" sz="5400" b="1" dirty="0"/>
              <a:t>FourOneSix Sound</a:t>
            </a:r>
            <a:endParaRPr lang="en-CA" sz="5400" b="1" dirty="0"/>
          </a:p>
        </p:txBody>
      </p:sp>
      <p:sp>
        <p:nvSpPr>
          <p:cNvPr id="3" name="Subtitle 2">
            <a:extLst>
              <a:ext uri="{FF2B5EF4-FFF2-40B4-BE49-F238E27FC236}">
                <a16:creationId xmlns:a16="http://schemas.microsoft.com/office/drawing/2014/main" id="{2F6316FB-2E89-4E9E-913A-CE403D621E23}"/>
              </a:ext>
            </a:extLst>
          </p:cNvPr>
          <p:cNvSpPr>
            <a:spLocks noGrp="1"/>
          </p:cNvSpPr>
          <p:nvPr>
            <p:ph type="subTitle" idx="1"/>
          </p:nvPr>
        </p:nvSpPr>
        <p:spPr>
          <a:xfrm>
            <a:off x="1143000" y="5379839"/>
            <a:ext cx="6858000" cy="1241822"/>
          </a:xfrm>
        </p:spPr>
        <p:txBody>
          <a:bodyPr/>
          <a:lstStyle/>
          <a:p>
            <a:pPr algn="ctr"/>
            <a:r>
              <a:rPr lang="en-CA" dirty="0">
                <a:solidFill>
                  <a:schemeClr val="tx1"/>
                </a:solidFill>
              </a:rPr>
              <a:t>Prepared by Romario Kevin Tulloch &amp; Andrew Le</a:t>
            </a:r>
          </a:p>
        </p:txBody>
      </p:sp>
    </p:spTree>
    <p:extLst>
      <p:ext uri="{BB962C8B-B14F-4D97-AF65-F5344CB8AC3E}">
        <p14:creationId xmlns:p14="http://schemas.microsoft.com/office/powerpoint/2010/main" val="13904983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65AA-E11D-4755-AD87-E8534AA6EB91}"/>
              </a:ext>
            </a:extLst>
          </p:cNvPr>
          <p:cNvSpPr>
            <a:spLocks noGrp="1"/>
          </p:cNvSpPr>
          <p:nvPr>
            <p:ph type="title"/>
          </p:nvPr>
        </p:nvSpPr>
        <p:spPr>
          <a:xfrm>
            <a:off x="856060" y="441434"/>
            <a:ext cx="7429499" cy="1655654"/>
          </a:xfrm>
        </p:spPr>
        <p:txBody>
          <a:bodyPr>
            <a:normAutofit/>
          </a:bodyPr>
          <a:lstStyle/>
          <a:p>
            <a:pPr algn="ctr"/>
            <a:r>
              <a:rPr lang="en-CA" sz="4400" b="1" dirty="0"/>
              <a:t>Firebase Database</a:t>
            </a:r>
          </a:p>
        </p:txBody>
      </p:sp>
      <p:pic>
        <p:nvPicPr>
          <p:cNvPr id="4" name="Content Placeholder 3">
            <a:extLst>
              <a:ext uri="{FF2B5EF4-FFF2-40B4-BE49-F238E27FC236}">
                <a16:creationId xmlns:a16="http://schemas.microsoft.com/office/drawing/2014/main" id="{7AE0A007-CF40-4CB2-B043-99BCE028BE2B}"/>
              </a:ext>
            </a:extLst>
          </p:cNvPr>
          <p:cNvPicPr>
            <a:picLocks noGrp="1" noChangeAspect="1"/>
          </p:cNvPicPr>
          <p:nvPr>
            <p:ph idx="1"/>
          </p:nvPr>
        </p:nvPicPr>
        <p:blipFill>
          <a:blip r:embed="rId2"/>
          <a:stretch>
            <a:fillRect/>
          </a:stretch>
        </p:blipFill>
        <p:spPr>
          <a:xfrm>
            <a:off x="1183192" y="1960452"/>
            <a:ext cx="6775233" cy="3536457"/>
          </a:xfrm>
          <a:prstGeom prst="rect">
            <a:avLst/>
          </a:prstGeom>
        </p:spPr>
      </p:pic>
    </p:spTree>
    <p:extLst>
      <p:ext uri="{BB962C8B-B14F-4D97-AF65-F5344CB8AC3E}">
        <p14:creationId xmlns:p14="http://schemas.microsoft.com/office/powerpoint/2010/main" val="2592863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B08-4FB1-428A-AFEF-1C8A880A46EB}"/>
              </a:ext>
            </a:extLst>
          </p:cNvPr>
          <p:cNvSpPr>
            <a:spLocks noGrp="1"/>
          </p:cNvSpPr>
          <p:nvPr>
            <p:ph type="title"/>
          </p:nvPr>
        </p:nvSpPr>
        <p:spPr>
          <a:xfrm>
            <a:off x="856060" y="546538"/>
            <a:ext cx="7429499" cy="1550550"/>
          </a:xfrm>
        </p:spPr>
        <p:txBody>
          <a:bodyPr>
            <a:normAutofit/>
          </a:bodyPr>
          <a:lstStyle/>
          <a:p>
            <a:pPr algn="ctr"/>
            <a:r>
              <a:rPr lang="en-US" sz="4400" b="1" dirty="0"/>
              <a:t>Raspberry Pi and Sensor</a:t>
            </a:r>
            <a:endParaRPr lang="en-CA" sz="4400" b="1" dirty="0"/>
          </a:p>
        </p:txBody>
      </p:sp>
      <p:pic>
        <p:nvPicPr>
          <p:cNvPr id="5" name="Content Placeholder 4">
            <a:extLst>
              <a:ext uri="{FF2B5EF4-FFF2-40B4-BE49-F238E27FC236}">
                <a16:creationId xmlns:a16="http://schemas.microsoft.com/office/drawing/2014/main" id="{70E13707-A55C-4891-9746-D71DB41F5A33}"/>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rot="10800000">
            <a:off x="961164" y="2097088"/>
            <a:ext cx="4193278" cy="31449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3016EC-4F38-4CC3-96D1-1669E8B6659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5197272" y="2370336"/>
            <a:ext cx="3144959" cy="25984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1382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652B-C7FC-42C3-9D9C-AC14BDB66528}"/>
              </a:ext>
            </a:extLst>
          </p:cNvPr>
          <p:cNvSpPr>
            <a:spLocks noGrp="1"/>
          </p:cNvSpPr>
          <p:nvPr>
            <p:ph type="title"/>
          </p:nvPr>
        </p:nvSpPr>
        <p:spPr>
          <a:xfrm>
            <a:off x="856060" y="462455"/>
            <a:ext cx="7429499" cy="1634633"/>
          </a:xfrm>
        </p:spPr>
        <p:txBody>
          <a:bodyPr>
            <a:normAutofit/>
          </a:bodyPr>
          <a:lstStyle/>
          <a:p>
            <a:pPr algn="ctr"/>
            <a:r>
              <a:rPr lang="en-CA" sz="4400" b="1" dirty="0"/>
              <a:t>Printed Circuit Board - PCB</a:t>
            </a:r>
          </a:p>
        </p:txBody>
      </p:sp>
      <p:pic>
        <p:nvPicPr>
          <p:cNvPr id="5" name="Content Placeholder 4">
            <a:extLst>
              <a:ext uri="{FF2B5EF4-FFF2-40B4-BE49-F238E27FC236}">
                <a16:creationId xmlns:a16="http://schemas.microsoft.com/office/drawing/2014/main" id="{CD38FCA3-8DBE-4035-9AFC-37B209F0682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43380" y="2167069"/>
            <a:ext cx="4542180" cy="3406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9E76F83-36EE-45FF-B29C-1C79F83B5DE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514864" y="2591183"/>
            <a:ext cx="3392905" cy="2544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7143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5720-77F8-4E2C-ACD7-BD75682240F7}"/>
              </a:ext>
            </a:extLst>
          </p:cNvPr>
          <p:cNvSpPr>
            <a:spLocks noGrp="1"/>
          </p:cNvSpPr>
          <p:nvPr>
            <p:ph type="title"/>
          </p:nvPr>
        </p:nvSpPr>
        <p:spPr/>
        <p:txBody>
          <a:bodyPr>
            <a:normAutofit/>
          </a:bodyPr>
          <a:lstStyle/>
          <a:p>
            <a:pPr algn="ctr"/>
            <a:r>
              <a:rPr lang="en-CA" sz="4400" b="1" dirty="0"/>
              <a:t>Mounting The Speakers</a:t>
            </a:r>
          </a:p>
        </p:txBody>
      </p:sp>
      <p:pic>
        <p:nvPicPr>
          <p:cNvPr id="10" name="Picture 9">
            <a:extLst>
              <a:ext uri="{FF2B5EF4-FFF2-40B4-BE49-F238E27FC236}">
                <a16:creationId xmlns:a16="http://schemas.microsoft.com/office/drawing/2014/main" id="{849D0126-C196-4D6F-B6AF-6A4ABB41743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6089" y="2284488"/>
            <a:ext cx="3764720" cy="2823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A5837443-87C6-4CC7-A1BF-20AA7357494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68981" y="2284488"/>
            <a:ext cx="3764720" cy="2823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96676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E2016-86C9-4041-AE23-857488BC5035}"/>
              </a:ext>
            </a:extLst>
          </p:cNvPr>
          <p:cNvSpPr>
            <a:spLocks noGrp="1"/>
          </p:cNvSpPr>
          <p:nvPr>
            <p:ph type="title"/>
          </p:nvPr>
        </p:nvSpPr>
        <p:spPr>
          <a:xfrm>
            <a:off x="856060" y="420414"/>
            <a:ext cx="7429499" cy="1676674"/>
          </a:xfrm>
        </p:spPr>
        <p:txBody>
          <a:bodyPr>
            <a:normAutofit/>
          </a:bodyPr>
          <a:lstStyle/>
          <a:p>
            <a:pPr algn="ctr"/>
            <a:r>
              <a:rPr lang="en-CA" sz="4400" b="1" dirty="0"/>
              <a:t>Final Setup</a:t>
            </a:r>
          </a:p>
        </p:txBody>
      </p:sp>
      <p:pic>
        <p:nvPicPr>
          <p:cNvPr id="5" name="Picture 4">
            <a:extLst>
              <a:ext uri="{FF2B5EF4-FFF2-40B4-BE49-F238E27FC236}">
                <a16:creationId xmlns:a16="http://schemas.microsoft.com/office/drawing/2014/main" id="{BBB52E5D-54DC-409C-A244-CCDED052812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5400000">
            <a:off x="2913777" y="2382609"/>
            <a:ext cx="3321152" cy="24908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F5F54B6-A380-49FF-94EF-0E99FC9EFC9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57271" y="2383105"/>
            <a:ext cx="3325119" cy="2493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E821D36-EDAE-4380-AA06-4BFF2AFF6AC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5400000">
            <a:off x="5766812" y="2382609"/>
            <a:ext cx="3321152" cy="24908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0234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27CD-E31B-42B8-B555-A37FC902F618}"/>
              </a:ext>
            </a:extLst>
          </p:cNvPr>
          <p:cNvSpPr>
            <a:spLocks noGrp="1"/>
          </p:cNvSpPr>
          <p:nvPr>
            <p:ph type="title"/>
          </p:nvPr>
        </p:nvSpPr>
        <p:spPr/>
        <p:txBody>
          <a:bodyPr>
            <a:normAutofit/>
          </a:bodyPr>
          <a:lstStyle/>
          <a:p>
            <a:pPr algn="ctr"/>
            <a:r>
              <a:rPr lang="en-CA" sz="4400" b="1" dirty="0"/>
              <a:t>GitHub Link</a:t>
            </a:r>
          </a:p>
        </p:txBody>
      </p:sp>
      <p:sp>
        <p:nvSpPr>
          <p:cNvPr id="3" name="Content Placeholder 2">
            <a:extLst>
              <a:ext uri="{FF2B5EF4-FFF2-40B4-BE49-F238E27FC236}">
                <a16:creationId xmlns:a16="http://schemas.microsoft.com/office/drawing/2014/main" id="{08D4FC41-8868-45AF-B88D-B95178123491}"/>
              </a:ext>
            </a:extLst>
          </p:cNvPr>
          <p:cNvSpPr>
            <a:spLocks noGrp="1"/>
          </p:cNvSpPr>
          <p:nvPr>
            <p:ph idx="1"/>
          </p:nvPr>
        </p:nvSpPr>
        <p:spPr/>
        <p:txBody>
          <a:bodyPr/>
          <a:lstStyle/>
          <a:p>
            <a:r>
              <a:rPr lang="en-CA" dirty="0"/>
              <a:t>https://github.com/RomarioT/CENG355</a:t>
            </a:r>
          </a:p>
        </p:txBody>
      </p:sp>
    </p:spTree>
    <p:extLst>
      <p:ext uri="{BB962C8B-B14F-4D97-AF65-F5344CB8AC3E}">
        <p14:creationId xmlns:p14="http://schemas.microsoft.com/office/powerpoint/2010/main" val="3513550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ED03-BCA6-4B29-87FB-0EACB2E5D875}"/>
              </a:ext>
            </a:extLst>
          </p:cNvPr>
          <p:cNvSpPr>
            <a:spLocks noGrp="1"/>
          </p:cNvSpPr>
          <p:nvPr>
            <p:ph type="title"/>
          </p:nvPr>
        </p:nvSpPr>
        <p:spPr>
          <a:xfrm>
            <a:off x="856060" y="408311"/>
            <a:ext cx="7429499" cy="1478570"/>
          </a:xfrm>
        </p:spPr>
        <p:txBody>
          <a:bodyPr>
            <a:normAutofit/>
          </a:bodyPr>
          <a:lstStyle/>
          <a:p>
            <a:pPr algn="ctr"/>
            <a:r>
              <a:rPr lang="en-US" sz="4400" b="1" dirty="0"/>
              <a:t>Abstract</a:t>
            </a:r>
            <a:endParaRPr lang="en-CA" sz="4400" b="1" dirty="0"/>
          </a:p>
        </p:txBody>
      </p:sp>
      <p:sp>
        <p:nvSpPr>
          <p:cNvPr id="3" name="Content Placeholder 2">
            <a:extLst>
              <a:ext uri="{FF2B5EF4-FFF2-40B4-BE49-F238E27FC236}">
                <a16:creationId xmlns:a16="http://schemas.microsoft.com/office/drawing/2014/main" id="{8FC38DD9-CEA0-4107-ADD4-F8607E990AED}"/>
              </a:ext>
            </a:extLst>
          </p:cNvPr>
          <p:cNvSpPr>
            <a:spLocks noGrp="1"/>
          </p:cNvSpPr>
          <p:nvPr>
            <p:ph idx="1"/>
          </p:nvPr>
        </p:nvSpPr>
        <p:spPr>
          <a:xfrm>
            <a:off x="856060" y="1639887"/>
            <a:ext cx="7429499" cy="3541714"/>
          </a:xfrm>
        </p:spPr>
        <p:txBody>
          <a:bodyPr>
            <a:noAutofit/>
          </a:bodyPr>
          <a:lstStyle/>
          <a:p>
            <a:pPr marL="0" indent="0">
              <a:buNone/>
            </a:pPr>
            <a:r>
              <a:rPr lang="en-CA" sz="2000" dirty="0"/>
              <a:t>The purpose of this project was to develop a piece of technology with a combination of software and hardware developed by us. We chose an amplifier as the hardware that we will be developing around and the software was an application we developed on the android platform to control the system as a whole using IOT working though a Firebase Database. This database will store all the account information and also the music files that each account uploads into the database. When commanded by the android application, the music files in the database will be downloaded and played through the audio amplifier and speakers. We feel that this is a great product as in the audio industry it is can be very useful in testing speaker installs and benchmarking audio quality.</a:t>
            </a:r>
          </a:p>
        </p:txBody>
      </p:sp>
    </p:spTree>
    <p:extLst>
      <p:ext uri="{BB962C8B-B14F-4D97-AF65-F5344CB8AC3E}">
        <p14:creationId xmlns:p14="http://schemas.microsoft.com/office/powerpoint/2010/main" val="83850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104FC-9856-4A4F-A0C2-FA366D5DC617}"/>
              </a:ext>
            </a:extLst>
          </p:cNvPr>
          <p:cNvSpPr>
            <a:spLocks noGrp="1"/>
          </p:cNvSpPr>
          <p:nvPr>
            <p:ph type="title"/>
          </p:nvPr>
        </p:nvSpPr>
        <p:spPr/>
        <p:txBody>
          <a:bodyPr>
            <a:normAutofit/>
          </a:bodyPr>
          <a:lstStyle/>
          <a:p>
            <a:pPr algn="ctr"/>
            <a:r>
              <a:rPr lang="en-US" sz="4400" b="1" dirty="0"/>
              <a:t>Problem</a:t>
            </a:r>
            <a:endParaRPr lang="en-CA" sz="4000" b="1" dirty="0"/>
          </a:p>
        </p:txBody>
      </p:sp>
      <p:sp>
        <p:nvSpPr>
          <p:cNvPr id="3" name="Content Placeholder 2">
            <a:extLst>
              <a:ext uri="{FF2B5EF4-FFF2-40B4-BE49-F238E27FC236}">
                <a16:creationId xmlns:a16="http://schemas.microsoft.com/office/drawing/2014/main" id="{4514FF03-52AE-4A42-82FA-022969C9AFA4}"/>
              </a:ext>
            </a:extLst>
          </p:cNvPr>
          <p:cNvSpPr>
            <a:spLocks noGrp="1"/>
          </p:cNvSpPr>
          <p:nvPr>
            <p:ph idx="1"/>
          </p:nvPr>
        </p:nvSpPr>
        <p:spPr/>
        <p:txBody>
          <a:bodyPr/>
          <a:lstStyle/>
          <a:p>
            <a:pPr marL="0" indent="0">
              <a:buNone/>
            </a:pPr>
            <a:r>
              <a:rPr lang="en-US" dirty="0"/>
              <a:t>The general problem that is faced in audio benchmarking currently is that during the testing process of speakers, it is important to make a note of how heavy a system can be pushed before it exceeds it limits in regards to distortion and clipping.</a:t>
            </a:r>
            <a:endParaRPr lang="en-CA" dirty="0"/>
          </a:p>
        </p:txBody>
      </p:sp>
    </p:spTree>
    <p:extLst>
      <p:ext uri="{BB962C8B-B14F-4D97-AF65-F5344CB8AC3E}">
        <p14:creationId xmlns:p14="http://schemas.microsoft.com/office/powerpoint/2010/main" val="9187859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209E2-D303-44C2-97D5-BEBD46775A8A}"/>
              </a:ext>
            </a:extLst>
          </p:cNvPr>
          <p:cNvSpPr>
            <a:spLocks noGrp="1"/>
          </p:cNvSpPr>
          <p:nvPr>
            <p:ph type="title"/>
          </p:nvPr>
        </p:nvSpPr>
        <p:spPr/>
        <p:txBody>
          <a:bodyPr>
            <a:normAutofit/>
          </a:bodyPr>
          <a:lstStyle/>
          <a:p>
            <a:pPr algn="ctr"/>
            <a:r>
              <a:rPr lang="en-US" sz="4400" b="1" dirty="0"/>
              <a:t>Solution</a:t>
            </a:r>
            <a:endParaRPr lang="en-CA" sz="4000" b="1" dirty="0"/>
          </a:p>
        </p:txBody>
      </p:sp>
      <p:sp>
        <p:nvSpPr>
          <p:cNvPr id="3" name="Content Placeholder 2">
            <a:extLst>
              <a:ext uri="{FF2B5EF4-FFF2-40B4-BE49-F238E27FC236}">
                <a16:creationId xmlns:a16="http://schemas.microsoft.com/office/drawing/2014/main" id="{E6A2BDB3-B032-4BAB-8797-A9698FAB7384}"/>
              </a:ext>
            </a:extLst>
          </p:cNvPr>
          <p:cNvSpPr>
            <a:spLocks noGrp="1"/>
          </p:cNvSpPr>
          <p:nvPr>
            <p:ph idx="1"/>
          </p:nvPr>
        </p:nvSpPr>
        <p:spPr>
          <a:xfrm>
            <a:off x="856060" y="1954924"/>
            <a:ext cx="7429499" cy="3836277"/>
          </a:xfrm>
        </p:spPr>
        <p:txBody>
          <a:bodyPr>
            <a:normAutofit fontScale="92500"/>
          </a:bodyPr>
          <a:lstStyle/>
          <a:p>
            <a:r>
              <a:rPr lang="en-US" dirty="0"/>
              <a:t>An app was developed by us which allows users to have their favorite songs stored in the database and be able to play it when they want through either the phone or the hardware.</a:t>
            </a:r>
          </a:p>
          <a:p>
            <a:r>
              <a:rPr lang="en-US" dirty="0"/>
              <a:t>Volume can be adjusted through the app to find the perfect level of sound, and the volume will also be saved to the database.</a:t>
            </a:r>
          </a:p>
          <a:p>
            <a:r>
              <a:rPr lang="en-US" dirty="0"/>
              <a:t>We used an Audio Amplifier as our hardware to work with a raspberry pi to create the speaker that connects to our app.</a:t>
            </a:r>
            <a:endParaRPr lang="en-CA" dirty="0"/>
          </a:p>
        </p:txBody>
      </p:sp>
    </p:spTree>
    <p:extLst>
      <p:ext uri="{BB962C8B-B14F-4D97-AF65-F5344CB8AC3E}">
        <p14:creationId xmlns:p14="http://schemas.microsoft.com/office/powerpoint/2010/main" val="2986853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92C6-8BFF-4497-8905-7AC4102B0B57}"/>
              </a:ext>
            </a:extLst>
          </p:cNvPr>
          <p:cNvSpPr>
            <a:spLocks noGrp="1"/>
          </p:cNvSpPr>
          <p:nvPr>
            <p:ph type="title"/>
          </p:nvPr>
        </p:nvSpPr>
        <p:spPr/>
        <p:txBody>
          <a:bodyPr>
            <a:normAutofit/>
          </a:bodyPr>
          <a:lstStyle/>
          <a:p>
            <a:pPr algn="ctr"/>
            <a:r>
              <a:rPr lang="en-US" sz="4800" b="1" dirty="0"/>
              <a:t>Budget</a:t>
            </a:r>
            <a:r>
              <a:rPr lang="en-US" sz="4400" dirty="0"/>
              <a:t> </a:t>
            </a:r>
            <a:endParaRPr lang="en-CA" sz="4400" dirty="0"/>
          </a:p>
        </p:txBody>
      </p:sp>
      <p:sp>
        <p:nvSpPr>
          <p:cNvPr id="3" name="Content Placeholder 2">
            <a:extLst>
              <a:ext uri="{FF2B5EF4-FFF2-40B4-BE49-F238E27FC236}">
                <a16:creationId xmlns:a16="http://schemas.microsoft.com/office/drawing/2014/main" id="{9B7BD9A2-AD2A-46AF-8492-4AF7CAD74C62}"/>
              </a:ext>
            </a:extLst>
          </p:cNvPr>
          <p:cNvSpPr>
            <a:spLocks noGrp="1"/>
          </p:cNvSpPr>
          <p:nvPr>
            <p:ph idx="1"/>
          </p:nvPr>
        </p:nvSpPr>
        <p:spPr>
          <a:xfrm>
            <a:off x="770955" y="1879628"/>
            <a:ext cx="7599708" cy="3007682"/>
          </a:xfrm>
        </p:spPr>
        <p:txBody>
          <a:bodyPr>
            <a:noAutofit/>
          </a:bodyPr>
          <a:lstStyle/>
          <a:p>
            <a:pPr marL="0" indent="0">
              <a:buNone/>
            </a:pPr>
            <a:r>
              <a:rPr lang="en-CA" sz="2000" dirty="0"/>
              <a:t>Raspberry Pi 3B+ &amp; Casing - $100</a:t>
            </a:r>
          </a:p>
          <a:p>
            <a:pPr marL="0" indent="0">
              <a:buNone/>
            </a:pPr>
            <a:r>
              <a:rPr lang="en-CA" sz="2000" dirty="0"/>
              <a:t>TPA2016D2 - $22</a:t>
            </a:r>
          </a:p>
          <a:p>
            <a:pPr marL="0" indent="0">
              <a:buNone/>
            </a:pPr>
            <a:r>
              <a:rPr lang="en-CA" sz="2000" dirty="0"/>
              <a:t>Speakers  - $20</a:t>
            </a:r>
          </a:p>
          <a:p>
            <a:pPr marL="0" indent="0">
              <a:buNone/>
            </a:pPr>
            <a:r>
              <a:rPr lang="en-CA" sz="2000" dirty="0"/>
              <a:t>3.5mm Headphone Jack Adapter - $7</a:t>
            </a:r>
          </a:p>
          <a:p>
            <a:pPr marL="0" indent="0">
              <a:buNone/>
            </a:pPr>
            <a:r>
              <a:rPr lang="en-CA" sz="2000" dirty="0"/>
              <a:t>Speaker Wires - $5</a:t>
            </a:r>
          </a:p>
          <a:p>
            <a:pPr marL="0" indent="0">
              <a:buNone/>
            </a:pPr>
            <a:r>
              <a:rPr lang="en-CA" sz="2000" dirty="0"/>
              <a:t>USB Extensions - $20</a:t>
            </a:r>
          </a:p>
          <a:p>
            <a:pPr marL="0" indent="0">
              <a:buNone/>
            </a:pPr>
            <a:r>
              <a:rPr lang="en-CA" sz="2000" dirty="0"/>
              <a:t>Wood For Enclosure - $</a:t>
            </a:r>
            <a:r>
              <a:rPr lang="en-CA" sz="2000" dirty="0" smtClean="0"/>
              <a:t>15</a:t>
            </a:r>
          </a:p>
          <a:p>
            <a:pPr marL="0" indent="0" algn="r">
              <a:buNone/>
            </a:pPr>
            <a:r>
              <a:rPr lang="en-CA" b="1" dirty="0" smtClean="0"/>
              <a:t>Total: $189</a:t>
            </a:r>
          </a:p>
          <a:p>
            <a:endParaRPr lang="en-CA" sz="2000" dirty="0"/>
          </a:p>
          <a:p>
            <a:endParaRPr lang="en-CA" sz="2000" dirty="0"/>
          </a:p>
        </p:txBody>
      </p:sp>
    </p:spTree>
    <p:extLst>
      <p:ext uri="{BB962C8B-B14F-4D97-AF65-F5344CB8AC3E}">
        <p14:creationId xmlns:p14="http://schemas.microsoft.com/office/powerpoint/2010/main" val="432354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0E7C-A9AB-49D0-85E3-C4822E2E66A1}"/>
              </a:ext>
            </a:extLst>
          </p:cNvPr>
          <p:cNvSpPr>
            <a:spLocks noGrp="1"/>
          </p:cNvSpPr>
          <p:nvPr>
            <p:ph type="title"/>
          </p:nvPr>
        </p:nvSpPr>
        <p:spPr/>
        <p:txBody>
          <a:bodyPr>
            <a:normAutofit/>
          </a:bodyPr>
          <a:lstStyle/>
          <a:p>
            <a:pPr algn="ctr"/>
            <a:r>
              <a:rPr lang="en-US" sz="4800" b="1" dirty="0"/>
              <a:t>Sensor</a:t>
            </a:r>
            <a:r>
              <a:rPr lang="en-US" sz="4400" b="1" dirty="0"/>
              <a:t> – TPA2016D2</a:t>
            </a:r>
            <a:endParaRPr lang="en-CA" sz="4400" b="1" dirty="0"/>
          </a:p>
        </p:txBody>
      </p:sp>
      <p:sp>
        <p:nvSpPr>
          <p:cNvPr id="3" name="Content Placeholder 2">
            <a:extLst>
              <a:ext uri="{FF2B5EF4-FFF2-40B4-BE49-F238E27FC236}">
                <a16:creationId xmlns:a16="http://schemas.microsoft.com/office/drawing/2014/main" id="{91F7678A-F1BB-4C6E-BAA6-2190F138CF03}"/>
              </a:ext>
            </a:extLst>
          </p:cNvPr>
          <p:cNvSpPr>
            <a:spLocks noGrp="1"/>
          </p:cNvSpPr>
          <p:nvPr>
            <p:ph idx="1"/>
          </p:nvPr>
        </p:nvSpPr>
        <p:spPr/>
        <p:txBody>
          <a:bodyPr>
            <a:normAutofit/>
          </a:bodyPr>
          <a:lstStyle/>
          <a:p>
            <a:pPr marL="0" indent="0">
              <a:buNone/>
            </a:pPr>
            <a:r>
              <a:rPr lang="en-CA" dirty="0"/>
              <a:t>Part Number: 1712 (</a:t>
            </a:r>
            <a:r>
              <a:rPr lang="en-CA" dirty="0" err="1"/>
              <a:t>Adafruit</a:t>
            </a:r>
            <a:r>
              <a:rPr lang="en-CA" dirty="0" smtClean="0"/>
              <a:t>)</a:t>
            </a:r>
            <a:endParaRPr lang="en-CA" dirty="0"/>
          </a:p>
          <a:p>
            <a:pPr marL="0" indent="0">
              <a:buNone/>
            </a:pPr>
            <a:r>
              <a:rPr lang="en-CA" dirty="0"/>
              <a:t>Amplifier Class: Class D Efficiency (~90% Efficiency</a:t>
            </a:r>
            <a:r>
              <a:rPr lang="en-CA" dirty="0" smtClean="0"/>
              <a:t>)</a:t>
            </a:r>
            <a:endParaRPr lang="en-CA" dirty="0"/>
          </a:p>
          <a:p>
            <a:pPr marL="0" indent="0">
              <a:buNone/>
            </a:pPr>
            <a:r>
              <a:rPr lang="en-CA" dirty="0"/>
              <a:t>Power Stats: 2.8W Peak </a:t>
            </a:r>
            <a:r>
              <a:rPr lang="en-CA" dirty="0" smtClean="0"/>
              <a:t>Stereo</a:t>
            </a:r>
            <a:endParaRPr lang="en-CA" dirty="0"/>
          </a:p>
          <a:p>
            <a:pPr marL="0" indent="0">
              <a:buNone/>
            </a:pPr>
            <a:r>
              <a:rPr lang="en-CA" dirty="0"/>
              <a:t>Voltage: 2.7V – 5.5V</a:t>
            </a:r>
          </a:p>
          <a:p>
            <a:pPr marL="0" indent="0">
              <a:buNone/>
            </a:pPr>
            <a:endParaRPr lang="en-CA" dirty="0"/>
          </a:p>
        </p:txBody>
      </p:sp>
    </p:spTree>
    <p:extLst>
      <p:ext uri="{BB962C8B-B14F-4D97-AF65-F5344CB8AC3E}">
        <p14:creationId xmlns:p14="http://schemas.microsoft.com/office/powerpoint/2010/main" val="1798118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DC84-9949-4E6A-B215-5F4A0006BB73}"/>
              </a:ext>
            </a:extLst>
          </p:cNvPr>
          <p:cNvSpPr>
            <a:spLocks noGrp="1"/>
          </p:cNvSpPr>
          <p:nvPr>
            <p:ph type="title"/>
          </p:nvPr>
        </p:nvSpPr>
        <p:spPr/>
        <p:txBody>
          <a:bodyPr>
            <a:normAutofit/>
          </a:bodyPr>
          <a:lstStyle/>
          <a:p>
            <a:pPr algn="ctr"/>
            <a:r>
              <a:rPr lang="en-US" sz="4400" b="1" dirty="0"/>
              <a:t>Android Application &amp; Python Code</a:t>
            </a:r>
            <a:endParaRPr lang="en-CA" sz="4400" b="1" dirty="0"/>
          </a:p>
        </p:txBody>
      </p:sp>
      <p:sp>
        <p:nvSpPr>
          <p:cNvPr id="3" name="Content Placeholder 2">
            <a:extLst>
              <a:ext uri="{FF2B5EF4-FFF2-40B4-BE49-F238E27FC236}">
                <a16:creationId xmlns:a16="http://schemas.microsoft.com/office/drawing/2014/main" id="{95FCA6BD-829B-4693-B0CC-82C473828C43}"/>
              </a:ext>
            </a:extLst>
          </p:cNvPr>
          <p:cNvSpPr>
            <a:spLocks noGrp="1"/>
          </p:cNvSpPr>
          <p:nvPr>
            <p:ph idx="1"/>
          </p:nvPr>
        </p:nvSpPr>
        <p:spPr/>
        <p:txBody>
          <a:bodyPr/>
          <a:lstStyle/>
          <a:p>
            <a:r>
              <a:rPr lang="en-CA" dirty="0"/>
              <a:t>https://github.com/RomarioT/CENG355/tree/master/CENG355-master/FourOneSixPlayer-master</a:t>
            </a:r>
          </a:p>
          <a:p>
            <a:endParaRPr lang="en-CA" dirty="0"/>
          </a:p>
          <a:p>
            <a:r>
              <a:rPr lang="en-CA" dirty="0"/>
              <a:t>https://github.com/RomarioT/CENG355/blob/master/FourOneSix%20Sound.py</a:t>
            </a:r>
          </a:p>
        </p:txBody>
      </p:sp>
    </p:spTree>
    <p:extLst>
      <p:ext uri="{BB962C8B-B14F-4D97-AF65-F5344CB8AC3E}">
        <p14:creationId xmlns:p14="http://schemas.microsoft.com/office/powerpoint/2010/main" val="1146676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867F-0F1E-4AC9-BB04-BBB7690AA204}"/>
              </a:ext>
            </a:extLst>
          </p:cNvPr>
          <p:cNvSpPr>
            <a:spLocks noGrp="1"/>
          </p:cNvSpPr>
          <p:nvPr>
            <p:ph type="title"/>
          </p:nvPr>
        </p:nvSpPr>
        <p:spPr>
          <a:xfrm>
            <a:off x="689338" y="252248"/>
            <a:ext cx="7765322" cy="1603341"/>
          </a:xfrm>
        </p:spPr>
        <p:txBody>
          <a:bodyPr>
            <a:normAutofit/>
          </a:bodyPr>
          <a:lstStyle/>
          <a:p>
            <a:pPr algn="ctr"/>
            <a:r>
              <a:rPr lang="en-CA" sz="4400" b="1" dirty="0"/>
              <a:t>Android </a:t>
            </a:r>
            <a:r>
              <a:rPr lang="en-CA" sz="4400" b="1" dirty="0" smtClean="0"/>
              <a:t>Application</a:t>
            </a:r>
            <a:endParaRPr lang="en-CA" sz="4400" b="1" dirty="0"/>
          </a:p>
        </p:txBody>
      </p:sp>
      <p:pic>
        <p:nvPicPr>
          <p:cNvPr id="4" name="Content Placeholder 3">
            <a:extLst>
              <a:ext uri="{FF2B5EF4-FFF2-40B4-BE49-F238E27FC236}">
                <a16:creationId xmlns:a16="http://schemas.microsoft.com/office/drawing/2014/main" id="{C4D0B996-2172-401B-9F4B-3823A0B741BA}"/>
              </a:ext>
            </a:extLst>
          </p:cNvPr>
          <p:cNvPicPr>
            <a:picLocks noGrp="1" noChangeAspect="1"/>
          </p:cNvPicPr>
          <p:nvPr>
            <p:ph idx="1"/>
          </p:nvPr>
        </p:nvPicPr>
        <p:blipFill>
          <a:blip r:embed="rId2"/>
          <a:stretch>
            <a:fillRect/>
          </a:stretch>
        </p:blipFill>
        <p:spPr>
          <a:xfrm>
            <a:off x="440562" y="1855589"/>
            <a:ext cx="2153551" cy="3837846"/>
          </a:xfrm>
          <a:prstGeom prst="rect">
            <a:avLst/>
          </a:prstGeom>
        </p:spPr>
      </p:pic>
      <p:pic>
        <p:nvPicPr>
          <p:cNvPr id="5" name="Picture 4">
            <a:extLst>
              <a:ext uri="{FF2B5EF4-FFF2-40B4-BE49-F238E27FC236}">
                <a16:creationId xmlns:a16="http://schemas.microsoft.com/office/drawing/2014/main" id="{40AF2D81-BF55-442A-B583-D892573F02DE}"/>
              </a:ext>
            </a:extLst>
          </p:cNvPr>
          <p:cNvPicPr>
            <a:picLocks noChangeAspect="1"/>
          </p:cNvPicPr>
          <p:nvPr/>
        </p:nvPicPr>
        <p:blipFill>
          <a:blip r:embed="rId3"/>
          <a:stretch>
            <a:fillRect/>
          </a:stretch>
        </p:blipFill>
        <p:spPr>
          <a:xfrm>
            <a:off x="3369202" y="1855589"/>
            <a:ext cx="2405597" cy="3832172"/>
          </a:xfrm>
          <a:prstGeom prst="rect">
            <a:avLst/>
          </a:prstGeom>
        </p:spPr>
      </p:pic>
      <p:pic>
        <p:nvPicPr>
          <p:cNvPr id="6" name="Picture 5">
            <a:extLst>
              <a:ext uri="{FF2B5EF4-FFF2-40B4-BE49-F238E27FC236}">
                <a16:creationId xmlns:a16="http://schemas.microsoft.com/office/drawing/2014/main" id="{8CD1910F-941E-4DA5-A0DA-564A8FBDDA6E}"/>
              </a:ext>
            </a:extLst>
          </p:cNvPr>
          <p:cNvPicPr>
            <a:picLocks noChangeAspect="1"/>
          </p:cNvPicPr>
          <p:nvPr/>
        </p:nvPicPr>
        <p:blipFill>
          <a:blip r:embed="rId4"/>
          <a:stretch>
            <a:fillRect/>
          </a:stretch>
        </p:blipFill>
        <p:spPr>
          <a:xfrm>
            <a:off x="6380594" y="1855589"/>
            <a:ext cx="2153551" cy="3745306"/>
          </a:xfrm>
          <a:prstGeom prst="rect">
            <a:avLst/>
          </a:prstGeom>
        </p:spPr>
      </p:pic>
    </p:spTree>
    <p:extLst>
      <p:ext uri="{BB962C8B-B14F-4D97-AF65-F5344CB8AC3E}">
        <p14:creationId xmlns:p14="http://schemas.microsoft.com/office/powerpoint/2010/main" val="3680139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E6E0-D1C6-47BF-85A4-8D337C7A6282}"/>
              </a:ext>
            </a:extLst>
          </p:cNvPr>
          <p:cNvSpPr>
            <a:spLocks noGrp="1"/>
          </p:cNvSpPr>
          <p:nvPr>
            <p:ph type="title"/>
          </p:nvPr>
        </p:nvSpPr>
        <p:spPr>
          <a:xfrm>
            <a:off x="748408" y="315311"/>
            <a:ext cx="7765322" cy="1480026"/>
          </a:xfrm>
        </p:spPr>
        <p:txBody>
          <a:bodyPr>
            <a:normAutofit/>
          </a:bodyPr>
          <a:lstStyle/>
          <a:p>
            <a:pPr algn="ctr"/>
            <a:r>
              <a:rPr lang="en-CA" sz="4400" b="1" dirty="0"/>
              <a:t>Android Application</a:t>
            </a:r>
          </a:p>
        </p:txBody>
      </p:sp>
      <p:pic>
        <p:nvPicPr>
          <p:cNvPr id="4" name="Content Placeholder 3">
            <a:extLst>
              <a:ext uri="{FF2B5EF4-FFF2-40B4-BE49-F238E27FC236}">
                <a16:creationId xmlns:a16="http://schemas.microsoft.com/office/drawing/2014/main" id="{D74A1F5A-0FF5-4C06-805F-97981AF9519B}"/>
              </a:ext>
            </a:extLst>
          </p:cNvPr>
          <p:cNvPicPr>
            <a:picLocks noGrp="1" noChangeAspect="1"/>
          </p:cNvPicPr>
          <p:nvPr>
            <p:ph idx="1"/>
          </p:nvPr>
        </p:nvPicPr>
        <p:blipFill>
          <a:blip r:embed="rId2"/>
          <a:stretch>
            <a:fillRect/>
          </a:stretch>
        </p:blipFill>
        <p:spPr>
          <a:xfrm>
            <a:off x="484583" y="1855589"/>
            <a:ext cx="2288435" cy="3997978"/>
          </a:xfrm>
          <a:prstGeom prst="rect">
            <a:avLst/>
          </a:prstGeom>
        </p:spPr>
      </p:pic>
      <p:pic>
        <p:nvPicPr>
          <p:cNvPr id="5" name="Picture 4">
            <a:extLst>
              <a:ext uri="{FF2B5EF4-FFF2-40B4-BE49-F238E27FC236}">
                <a16:creationId xmlns:a16="http://schemas.microsoft.com/office/drawing/2014/main" id="{713D09AF-73FB-4CFB-8F07-C4A6A7190483}"/>
              </a:ext>
            </a:extLst>
          </p:cNvPr>
          <p:cNvPicPr>
            <a:picLocks noChangeAspect="1"/>
          </p:cNvPicPr>
          <p:nvPr/>
        </p:nvPicPr>
        <p:blipFill>
          <a:blip r:embed="rId3"/>
          <a:stretch>
            <a:fillRect/>
          </a:stretch>
        </p:blipFill>
        <p:spPr>
          <a:xfrm>
            <a:off x="3427783" y="1818449"/>
            <a:ext cx="2288435" cy="4035117"/>
          </a:xfrm>
          <a:prstGeom prst="rect">
            <a:avLst/>
          </a:prstGeom>
        </p:spPr>
      </p:pic>
      <p:pic>
        <p:nvPicPr>
          <p:cNvPr id="6" name="Picture 5">
            <a:extLst>
              <a:ext uri="{FF2B5EF4-FFF2-40B4-BE49-F238E27FC236}">
                <a16:creationId xmlns:a16="http://schemas.microsoft.com/office/drawing/2014/main" id="{D9DE9F59-760B-4E21-B3AE-E6FE7F5BD13A}"/>
              </a:ext>
            </a:extLst>
          </p:cNvPr>
          <p:cNvPicPr>
            <a:picLocks noChangeAspect="1"/>
          </p:cNvPicPr>
          <p:nvPr/>
        </p:nvPicPr>
        <p:blipFill>
          <a:blip r:embed="rId4"/>
          <a:stretch>
            <a:fillRect/>
          </a:stretch>
        </p:blipFill>
        <p:spPr>
          <a:xfrm>
            <a:off x="6370982" y="1795336"/>
            <a:ext cx="2360304" cy="4058231"/>
          </a:xfrm>
          <a:prstGeom prst="rect">
            <a:avLst/>
          </a:prstGeom>
        </p:spPr>
      </p:pic>
    </p:spTree>
    <p:extLst>
      <p:ext uri="{BB962C8B-B14F-4D97-AF65-F5344CB8AC3E}">
        <p14:creationId xmlns:p14="http://schemas.microsoft.com/office/powerpoint/2010/main" val="29759139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168</TotalTime>
  <Words>394</Words>
  <Application>Microsoft Office PowerPoint</Application>
  <PresentationFormat>Letter Paper (8.5x11 in)</PresentationFormat>
  <Paragraphs>37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Tw Cen MT</vt:lpstr>
      <vt:lpstr>Circuit</vt:lpstr>
      <vt:lpstr>FourOneSix Sound</vt:lpstr>
      <vt:lpstr>Abstract</vt:lpstr>
      <vt:lpstr>Problem</vt:lpstr>
      <vt:lpstr>Solution</vt:lpstr>
      <vt:lpstr>Budget </vt:lpstr>
      <vt:lpstr>Sensor – TPA2016D2</vt:lpstr>
      <vt:lpstr>Android Application &amp; Python Code</vt:lpstr>
      <vt:lpstr>Android Application</vt:lpstr>
      <vt:lpstr>Android Application</vt:lpstr>
      <vt:lpstr>Firebase Database</vt:lpstr>
      <vt:lpstr>Raspberry Pi and Sensor</vt:lpstr>
      <vt:lpstr>Printed Circuit Board - PCB</vt:lpstr>
      <vt:lpstr>Mounting The Speakers</vt:lpstr>
      <vt:lpstr>Final Setup</vt:lpstr>
      <vt:lpstr>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andrew</dc:creator>
  <cp:lastModifiedBy>Jessica Seecharan</cp:lastModifiedBy>
  <cp:revision>46</cp:revision>
  <cp:lastPrinted>2019-04-17T19:39:32Z</cp:lastPrinted>
  <dcterms:created xsi:type="dcterms:W3CDTF">2019-04-16T00:24:47Z</dcterms:created>
  <dcterms:modified xsi:type="dcterms:W3CDTF">2019-04-17T19:41:48Z</dcterms:modified>
</cp:coreProperties>
</file>